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0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14.12.2022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14.12.2022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14.12.2022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FB3EB7-3942-1CF0-8774-E0033F69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8" y="1275032"/>
            <a:ext cx="4726527" cy="3250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EC3263-D6BF-E985-B997-46C44CE45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99" y="1275032"/>
            <a:ext cx="4133754" cy="553974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2BF669A-66D6-CA47-B09F-8A2ECAE4C6AC}"/>
              </a:ext>
            </a:extLst>
          </p:cNvPr>
          <p:cNvSpPr txBox="1"/>
          <p:nvPr/>
        </p:nvSpPr>
        <p:spPr>
          <a:xfrm>
            <a:off x="1593347" y="5290580"/>
            <a:ext cx="253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Mit Windkraft</a:t>
            </a:r>
            <a:endParaRPr lang="de-AT" sz="3200" dirty="0"/>
          </a:p>
        </p:txBody>
      </p:sp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124" y="1231641"/>
            <a:ext cx="4644876" cy="41104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D0E33DE-22C9-6A92-BDE9-F92A42FFE0E3}"/>
              </a:ext>
            </a:extLst>
          </p:cNvPr>
          <p:cNvSpPr txBox="1"/>
          <p:nvPr/>
        </p:nvSpPr>
        <p:spPr>
          <a:xfrm>
            <a:off x="6844654" y="5626359"/>
            <a:ext cx="253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Mit Staudruck</a:t>
            </a:r>
            <a:endParaRPr lang="de-AT" sz="3200" dirty="0"/>
          </a:p>
        </p:txBody>
      </p:sp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8B4E3-D5D6-E473-E301-BAA1C174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" y="1493664"/>
            <a:ext cx="6542985" cy="50914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H="1" flipV="1">
            <a:off x="8010144" y="1219044"/>
            <a:ext cx="70242" cy="572414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01" y="1180918"/>
            <a:ext cx="3361598" cy="5677082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Breitbild</PresentationFormat>
  <Paragraphs>68</Paragraphs>
  <Slides>24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22</cp:revision>
  <dcterms:created xsi:type="dcterms:W3CDTF">2022-12-01T10:41:52Z</dcterms:created>
  <dcterms:modified xsi:type="dcterms:W3CDTF">2022-12-14T19:14:07Z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